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62" r:id="rId6"/>
    <p:sldId id="260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8C246-D525-A547-BB23-4375F27F9B48}" v="3" dt="2026-04-30T19:56:19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7"/>
    <p:restoredTop sz="94726"/>
  </p:normalViewPr>
  <p:slideViewPr>
    <p:cSldViewPr snapToGrid="0">
      <p:cViewPr varScale="1">
        <p:scale>
          <a:sx n="82" d="100"/>
          <a:sy n="82" d="100"/>
        </p:scale>
        <p:origin x="15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postolos" userId="c69520ae-cce3-44ef-95ef-20d1da203a52" providerId="ADAL" clId="{CF54873B-F576-5B51-B219-FE95DDB5E86F}"/>
    <pc:docChg chg="undo custSel modSld">
      <pc:chgData name="Liz Apostolos" userId="c69520ae-cce3-44ef-95ef-20d1da203a52" providerId="ADAL" clId="{CF54873B-F576-5B51-B219-FE95DDB5E86F}" dt="2026-04-30T19:56:23.044" v="5" actId="1076"/>
      <pc:docMkLst>
        <pc:docMk/>
      </pc:docMkLst>
      <pc:sldChg chg="modSp">
        <pc:chgData name="Liz Apostolos" userId="c69520ae-cce3-44ef-95ef-20d1da203a52" providerId="ADAL" clId="{CF54873B-F576-5B51-B219-FE95DDB5E86F}" dt="2026-04-30T19:56:07.506" v="0" actId="14826"/>
        <pc:sldMkLst>
          <pc:docMk/>
          <pc:sldMk cId="3398716895" sldId="257"/>
        </pc:sldMkLst>
        <pc:picChg chg="mod">
          <ac:chgData name="Liz Apostolos" userId="c69520ae-cce3-44ef-95ef-20d1da203a52" providerId="ADAL" clId="{CF54873B-F576-5B51-B219-FE95DDB5E86F}" dt="2026-04-30T19:56:07.506" v="0" actId="14826"/>
          <ac:picMkLst>
            <pc:docMk/>
            <pc:sldMk cId="3398716895" sldId="257"/>
            <ac:picMk id="3" creationId="{38B73718-8F4B-EBC4-1CEF-916C6B57EB86}"/>
          </ac:picMkLst>
        </pc:picChg>
      </pc:sldChg>
      <pc:sldChg chg="modSp mod">
        <pc:chgData name="Liz Apostolos" userId="c69520ae-cce3-44ef-95ef-20d1da203a52" providerId="ADAL" clId="{CF54873B-F576-5B51-B219-FE95DDB5E86F}" dt="2026-04-30T19:56:23.044" v="5" actId="1076"/>
        <pc:sldMkLst>
          <pc:docMk/>
          <pc:sldMk cId="3230112813" sldId="260"/>
        </pc:sldMkLst>
        <pc:spChg chg="mod">
          <ac:chgData name="Liz Apostolos" userId="c69520ae-cce3-44ef-95ef-20d1da203a52" providerId="ADAL" clId="{CF54873B-F576-5B51-B219-FE95DDB5E86F}" dt="2026-04-30T19:56:23.044" v="5" actId="1076"/>
          <ac:spMkLst>
            <pc:docMk/>
            <pc:sldMk cId="3230112813" sldId="260"/>
            <ac:spMk id="2" creationId="{30A50FED-5E79-BAE1-CD0A-2235325FE6C7}"/>
          </ac:spMkLst>
        </pc:spChg>
        <pc:spChg chg="mod">
          <ac:chgData name="Liz Apostolos" userId="c69520ae-cce3-44ef-95ef-20d1da203a52" providerId="ADAL" clId="{CF54873B-F576-5B51-B219-FE95DDB5E86F}" dt="2026-04-30T19:56:23.044" v="5" actId="1076"/>
          <ac:spMkLst>
            <pc:docMk/>
            <pc:sldMk cId="3230112813" sldId="260"/>
            <ac:spMk id="3" creationId="{C7CE110D-703E-13EA-19E2-C70A6095A107}"/>
          </ac:spMkLst>
        </pc:spChg>
        <pc:spChg chg="mod">
          <ac:chgData name="Liz Apostolos" userId="c69520ae-cce3-44ef-95ef-20d1da203a52" providerId="ADAL" clId="{CF54873B-F576-5B51-B219-FE95DDB5E86F}" dt="2026-04-30T19:56:23.044" v="5" actId="1076"/>
          <ac:spMkLst>
            <pc:docMk/>
            <pc:sldMk cId="3230112813" sldId="260"/>
            <ac:spMk id="4" creationId="{5D7F9A42-EBA2-79AB-F521-094E12BBF519}"/>
          </ac:spMkLst>
        </pc:spChg>
        <pc:picChg chg="mod">
          <ac:chgData name="Liz Apostolos" userId="c69520ae-cce3-44ef-95ef-20d1da203a52" providerId="ADAL" clId="{CF54873B-F576-5B51-B219-FE95DDB5E86F}" dt="2026-04-30T19:56:19.131" v="2" actId="14826"/>
          <ac:picMkLst>
            <pc:docMk/>
            <pc:sldMk cId="3230112813" sldId="260"/>
            <ac:picMk id="6" creationId="{A9EBFC36-5FFB-B747-5840-D0AB10D92D45}"/>
          </ac:picMkLst>
        </pc:picChg>
      </pc:sldChg>
      <pc:sldChg chg="modSp">
        <pc:chgData name="Liz Apostolos" userId="c69520ae-cce3-44ef-95ef-20d1da203a52" providerId="ADAL" clId="{CF54873B-F576-5B51-B219-FE95DDB5E86F}" dt="2026-04-30T19:56:13.310" v="1" actId="14826"/>
        <pc:sldMkLst>
          <pc:docMk/>
          <pc:sldMk cId="3109328819" sldId="262"/>
        </pc:sldMkLst>
        <pc:picChg chg="mod">
          <ac:chgData name="Liz Apostolos" userId="c69520ae-cce3-44ef-95ef-20d1da203a52" providerId="ADAL" clId="{CF54873B-F576-5B51-B219-FE95DDB5E86F}" dt="2026-04-30T19:56:13.310" v="1" actId="14826"/>
          <ac:picMkLst>
            <pc:docMk/>
            <pc:sldMk cId="3109328819" sldId="262"/>
            <ac:picMk id="3" creationId="{5F5A29FB-4A20-3E30-F045-8BA12BC32C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72240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983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726" y="8167769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14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4072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3434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2706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B73718-8F4B-EBC4-1CEF-916C6B57EB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A29FB-4A20-3E30-F045-8BA12BC32C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EBFC36-5FFB-B747-5840-D0AB10D92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0A50FED-5E79-BAE1-CD0A-2235325FE6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240" y="7640827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E110D-703E-13EA-19E2-C70A6095A1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983" y="7640827"/>
            <a:ext cx="1668434" cy="92195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7F9A42-EBA2-79AB-F521-094E12BBF5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1726" y="7640827"/>
            <a:ext cx="1668434" cy="9219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8E663-AF76-42D9-B6E5-26F0BF535A17}">
  <ds:schemaRefs>
    <ds:schemaRef ds:uri="http://purl.org/dc/elements/1.1/"/>
    <ds:schemaRef ds:uri="http://schemas.microsoft.com/office/infopath/2007/PartnerControls"/>
    <ds:schemaRef ds:uri="c7a2e245-a40a-43b3-9a47-ae6e53c6e94b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0536ec5d-6d26-4ebb-9bd0-dca682ac624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572F76E-73C4-4CE1-828E-DC0985251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E1440-AAB5-4A1A-8256-5BF2EE454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Liz Apostolos</cp:lastModifiedBy>
  <cp:revision>31</cp:revision>
  <cp:lastPrinted>2026-03-09T22:34:32Z</cp:lastPrinted>
  <dcterms:created xsi:type="dcterms:W3CDTF">2026-03-09T20:25:20Z</dcterms:created>
  <dcterms:modified xsi:type="dcterms:W3CDTF">2026-04-30T19:56:25Z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