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60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107AA-BBFA-464E-A815-58DDF9DF248D}" v="4" dt="2026-04-30T19:26:18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26"/>
  </p:normalViewPr>
  <p:slideViewPr>
    <p:cSldViewPr snapToGrid="0">
      <p:cViewPr varScale="1">
        <p:scale>
          <a:sx n="82" d="100"/>
          <a:sy n="82" d="100"/>
        </p:scale>
        <p:origin x="3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Apostolos" userId="c69520ae-cce3-44ef-95ef-20d1da203a52" providerId="ADAL" clId="{CF54873B-F576-5B51-B219-FE95DDB5E86F}"/>
    <pc:docChg chg="modSld">
      <pc:chgData name="Liz Apostolos" userId="c69520ae-cce3-44ef-95ef-20d1da203a52" providerId="ADAL" clId="{CF54873B-F576-5B51-B219-FE95DDB5E86F}" dt="2026-04-30T19:26:23.212" v="4" actId="1076"/>
      <pc:docMkLst>
        <pc:docMk/>
      </pc:docMkLst>
      <pc:sldChg chg="modSp">
        <pc:chgData name="Liz Apostolos" userId="c69520ae-cce3-44ef-95ef-20d1da203a52" providerId="ADAL" clId="{CF54873B-F576-5B51-B219-FE95DDB5E86F}" dt="2026-04-30T19:26:10.161" v="0" actId="14826"/>
        <pc:sldMkLst>
          <pc:docMk/>
          <pc:sldMk cId="3398716895" sldId="257"/>
        </pc:sldMkLst>
        <pc:picChg chg="mod">
          <ac:chgData name="Liz Apostolos" userId="c69520ae-cce3-44ef-95ef-20d1da203a52" providerId="ADAL" clId="{CF54873B-F576-5B51-B219-FE95DDB5E86F}" dt="2026-04-30T19:26:10.161" v="0" actId="14826"/>
          <ac:picMkLst>
            <pc:docMk/>
            <pc:sldMk cId="3398716895" sldId="257"/>
            <ac:picMk id="3" creationId="{CCF2B8F4-CBF1-E75B-630E-C8B821C37D2E}"/>
          </ac:picMkLst>
        </pc:picChg>
      </pc:sldChg>
      <pc:sldChg chg="addSp modSp mod">
        <pc:chgData name="Liz Apostolos" userId="c69520ae-cce3-44ef-95ef-20d1da203a52" providerId="ADAL" clId="{CF54873B-F576-5B51-B219-FE95DDB5E86F}" dt="2026-04-30T19:26:23.212" v="4" actId="1076"/>
        <pc:sldMkLst>
          <pc:docMk/>
          <pc:sldMk cId="3230112813" sldId="260"/>
        </pc:sldMkLst>
        <pc:spChg chg="mod">
          <ac:chgData name="Liz Apostolos" userId="c69520ae-cce3-44ef-95ef-20d1da203a52" providerId="ADAL" clId="{CF54873B-F576-5B51-B219-FE95DDB5E86F}" dt="2026-04-30T19:26:23.212" v="4" actId="1076"/>
          <ac:spMkLst>
            <pc:docMk/>
            <pc:sldMk cId="3230112813" sldId="260"/>
            <ac:spMk id="2" creationId="{30A50FED-5E79-BAE1-CD0A-2235325FE6C7}"/>
          </ac:spMkLst>
        </pc:spChg>
        <pc:spChg chg="mod">
          <ac:chgData name="Liz Apostolos" userId="c69520ae-cce3-44ef-95ef-20d1da203a52" providerId="ADAL" clId="{CF54873B-F576-5B51-B219-FE95DDB5E86F}" dt="2026-04-30T19:26:23.212" v="4" actId="1076"/>
          <ac:spMkLst>
            <pc:docMk/>
            <pc:sldMk cId="3230112813" sldId="260"/>
            <ac:spMk id="3" creationId="{C7CE110D-703E-13EA-19E2-C70A6095A107}"/>
          </ac:spMkLst>
        </pc:spChg>
        <pc:spChg chg="mod">
          <ac:chgData name="Liz Apostolos" userId="c69520ae-cce3-44ef-95ef-20d1da203a52" providerId="ADAL" clId="{CF54873B-F576-5B51-B219-FE95DDB5E86F}" dt="2026-04-30T19:26:23.212" v="4" actId="1076"/>
          <ac:spMkLst>
            <pc:docMk/>
            <pc:sldMk cId="3230112813" sldId="260"/>
            <ac:spMk id="4" creationId="{5D7F9A42-EBA2-79AB-F521-094E12BBF519}"/>
          </ac:spMkLst>
        </pc:spChg>
        <pc:picChg chg="add mod">
          <ac:chgData name="Liz Apostolos" userId="c69520ae-cce3-44ef-95ef-20d1da203a52" providerId="ADAL" clId="{CF54873B-F576-5B51-B219-FE95DDB5E86F}" dt="2026-04-30T19:26:13.246" v="2" actId="571"/>
          <ac:picMkLst>
            <pc:docMk/>
            <pc:sldMk cId="3230112813" sldId="260"/>
            <ac:picMk id="5" creationId="{96897C96-8CF9-1590-72B1-F25BBBCDBD28}"/>
          </ac:picMkLst>
        </pc:picChg>
        <pc:picChg chg="mod">
          <ac:chgData name="Liz Apostolos" userId="c69520ae-cce3-44ef-95ef-20d1da203a52" providerId="ADAL" clId="{CF54873B-F576-5B51-B219-FE95DDB5E86F}" dt="2026-04-30T19:26:18.583" v="3" actId="14826"/>
          <ac:picMkLst>
            <pc:docMk/>
            <pc:sldMk cId="3230112813" sldId="260"/>
            <ac:picMk id="6" creationId="{582D7958-BA23-E6CC-4D9A-D29B430004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7FB504-D522-1723-E3D2-A6368A196F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72240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D56243-8ECD-31D6-3CA1-3104876ED7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983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9648B9E-5B47-45FB-CDB2-8014D54364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726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144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938724-69FA-C3FE-52A4-9AE66EFD3D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0124" y="640724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91886-C393-4C9C-CA62-857108C90C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0124" y="7343422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3ACB4-27F9-0E34-5B24-76E39EB55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0124" y="827068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149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6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2B8F4-CBF1-E75B-630E-C8B821C37D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2D7958-BA23-E6CC-4D9A-D29B430004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A50FED-5E79-BAE1-CD0A-2235325FE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2240" y="7997287"/>
            <a:ext cx="1668434" cy="92195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E110D-703E-13EA-19E2-C70A6095A1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983" y="7997287"/>
            <a:ext cx="1668434" cy="92195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7F9A42-EBA2-79AB-F521-094E12BBF5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726" y="7997287"/>
            <a:ext cx="1668434" cy="9219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1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36ec5d-6d26-4ebb-9bd0-dca682ac6248" xsi:nil="true"/>
    <lcf76f155ced4ddcb4097134ff3c332f xmlns="c7a2e245-a40a-43b3-9a47-ae6e53c6e94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AAFEC7366424EACAE84EB96D38762" ma:contentTypeVersion="19" ma:contentTypeDescription="Create a new document." ma:contentTypeScope="" ma:versionID="99003979e7f922da785e0fb8a4b9d05a">
  <xsd:schema xmlns:xsd="http://www.w3.org/2001/XMLSchema" xmlns:xs="http://www.w3.org/2001/XMLSchema" xmlns:p="http://schemas.microsoft.com/office/2006/metadata/properties" xmlns:ns2="c7a2e245-a40a-43b3-9a47-ae6e53c6e94b" xmlns:ns3="0536ec5d-6d26-4ebb-9bd0-dca682ac6248" targetNamespace="http://schemas.microsoft.com/office/2006/metadata/properties" ma:root="true" ma:fieldsID="2426be01cb91bc068d0187514cb1d9ac" ns2:_="" ns3:_="">
    <xsd:import namespace="c7a2e245-a40a-43b3-9a47-ae6e53c6e94b"/>
    <xsd:import namespace="0536ec5d-6d26-4ebb-9bd0-dca682ac6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2e245-a40a-43b3-9a47-ae6e53c6e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f71bd6-8ff4-4811-a853-04f05aa24c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6ec5d-6d26-4ebb-9bd0-dca682ac6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2433af-01ba-4fc1-8d0a-50d1ff2dfba8}" ma:internalName="TaxCatchAll" ma:showField="CatchAllData" ma:web="0536ec5d-6d26-4ebb-9bd0-dca682ac6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13EC4-2D67-4AA3-B552-3D040291AE03}">
  <ds:schemaRefs>
    <ds:schemaRef ds:uri="http://schemas.microsoft.com/office/2006/metadata/properties"/>
    <ds:schemaRef ds:uri="http://schemas.microsoft.com/office/infopath/2007/PartnerControls"/>
    <ds:schemaRef ds:uri="0536ec5d-6d26-4ebb-9bd0-dca682ac6248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c7a2e245-a40a-43b3-9a47-ae6e53c6e94b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DAAA211-A77D-4723-A6B0-59021454E4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7B27E8-D680-4B0D-B4A2-7B0524434C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2e245-a40a-43b3-9a47-ae6e53c6e94b"/>
    <ds:schemaRef ds:uri="0536ec5d-6d26-4ebb-9bd0-dca682ac6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Honeywood-Ralph</dc:creator>
  <cp:lastModifiedBy>Liz Apostolos</cp:lastModifiedBy>
  <cp:revision>33</cp:revision>
  <cp:lastPrinted>2026-03-09T22:33:25Z</cp:lastPrinted>
  <dcterms:created xsi:type="dcterms:W3CDTF">2026-03-09T20:25:20Z</dcterms:created>
  <dcterms:modified xsi:type="dcterms:W3CDTF">2026-04-30T19:26:27Z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0x010100E6CAAFEC7366424EACAE84EB96D38762</vt:lpwstr>
  </property>
  <property fmtid="{D5CDD505-2E9C-101B-9397-08002B2CF9AE}" pid="3" name="MediaServiceImageTags">
    <vt:lpwstr/>
  </property>
</Properties>
</file>