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7" r:id="rId5"/>
    <p:sldId id="260" r:id="rId6"/>
    <p:sldId id="259" r:id="rId7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E21E1C-FBC7-B36D-C07D-FCD83DE675D8}" v="1" dt="2026-04-30T20:19:55.448"/>
    <p1510:client id="{BABF71C3-1E02-364B-9B8B-94BEE289CF85}" v="5" dt="2026-04-30T19:38:25.1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36"/>
    <p:restoredTop sz="94726"/>
  </p:normalViewPr>
  <p:slideViewPr>
    <p:cSldViewPr snapToGrid="0">
      <p:cViewPr>
        <p:scale>
          <a:sx n="117" d="100"/>
          <a:sy n="117" d="100"/>
        </p:scale>
        <p:origin x="1040" y="-9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lvia Centimano" userId="S::scentimano@morrealecomm.com::0052b5fb-98c3-46d4-852a-cd149f74b3ac" providerId="AD" clId="Web-{ADE21E1C-FBC7-B36D-C07D-FCD83DE675D8}"/>
    <pc:docChg chg="modSld">
      <pc:chgData name="Silvia Centimano" userId="S::scentimano@morrealecomm.com::0052b5fb-98c3-46d4-852a-cd149f74b3ac" providerId="AD" clId="Web-{ADE21E1C-FBC7-B36D-C07D-FCD83DE675D8}" dt="2026-04-30T20:19:55.448" v="0" actId="14100"/>
      <pc:docMkLst>
        <pc:docMk/>
      </pc:docMkLst>
      <pc:sldChg chg="modSp">
        <pc:chgData name="Silvia Centimano" userId="S::scentimano@morrealecomm.com::0052b5fb-98c3-46d4-852a-cd149f74b3ac" providerId="AD" clId="Web-{ADE21E1C-FBC7-B36D-C07D-FCD83DE675D8}" dt="2026-04-30T20:19:55.448" v="0" actId="14100"/>
        <pc:sldMkLst>
          <pc:docMk/>
          <pc:sldMk cId="3398716895" sldId="257"/>
        </pc:sldMkLst>
        <pc:picChg chg="mod">
          <ac:chgData name="Silvia Centimano" userId="S::scentimano@morrealecomm.com::0052b5fb-98c3-46d4-852a-cd149f74b3ac" providerId="AD" clId="Web-{ADE21E1C-FBC7-B36D-C07D-FCD83DE675D8}" dt="2026-04-30T20:19:55.448" v="0" actId="14100"/>
          <ac:picMkLst>
            <pc:docMk/>
            <pc:sldMk cId="3398716895" sldId="257"/>
            <ac:picMk id="3" creationId="{803B0089-573B-D7B6-7C39-F48A3C9940D7}"/>
          </ac:picMkLst>
        </pc:picChg>
      </pc:sldChg>
    </pc:docChg>
  </pc:docChgLst>
  <pc:docChgLst>
    <pc:chgData name="Liz Apostolos" userId="c69520ae-cce3-44ef-95ef-20d1da203a52" providerId="ADAL" clId="{CF54873B-F576-5B51-B219-FE95DDB5E86F}"/>
    <pc:docChg chg="undo custSel modSld">
      <pc:chgData name="Liz Apostolos" userId="c69520ae-cce3-44ef-95ef-20d1da203a52" providerId="ADAL" clId="{CF54873B-F576-5B51-B219-FE95DDB5E86F}" dt="2026-04-30T19:50:26.746" v="13" actId="1037"/>
      <pc:docMkLst>
        <pc:docMk/>
      </pc:docMkLst>
      <pc:sldChg chg="modSp mod">
        <pc:chgData name="Liz Apostolos" userId="c69520ae-cce3-44ef-95ef-20d1da203a52" providerId="ADAL" clId="{CF54873B-F576-5B51-B219-FE95DDB5E86F}" dt="2026-04-30T19:50:26.746" v="13" actId="1037"/>
        <pc:sldMkLst>
          <pc:docMk/>
          <pc:sldMk cId="3398716895" sldId="257"/>
        </pc:sldMkLst>
        <pc:picChg chg="mod">
          <ac:chgData name="Liz Apostolos" userId="c69520ae-cce3-44ef-95ef-20d1da203a52" providerId="ADAL" clId="{CF54873B-F576-5B51-B219-FE95DDB5E86F}" dt="2026-04-30T19:50:26.746" v="13" actId="1037"/>
          <ac:picMkLst>
            <pc:docMk/>
            <pc:sldMk cId="3398716895" sldId="257"/>
            <ac:picMk id="3" creationId="{803B0089-573B-D7B6-7C39-F48A3C9940D7}"/>
          </ac:picMkLst>
        </pc:picChg>
      </pc:sldChg>
      <pc:sldChg chg="modSp mod">
        <pc:chgData name="Liz Apostolos" userId="c69520ae-cce3-44ef-95ef-20d1da203a52" providerId="ADAL" clId="{CF54873B-F576-5B51-B219-FE95DDB5E86F}" dt="2026-04-30T19:50:15.206" v="11" actId="1038"/>
        <pc:sldMkLst>
          <pc:docMk/>
          <pc:sldMk cId="3293632714" sldId="259"/>
        </pc:sldMkLst>
        <pc:spChg chg="mod">
          <ac:chgData name="Liz Apostolos" userId="c69520ae-cce3-44ef-95ef-20d1da203a52" providerId="ADAL" clId="{CF54873B-F576-5B51-B219-FE95DDB5E86F}" dt="2026-04-30T19:38:28.704" v="5" actId="1076"/>
          <ac:spMkLst>
            <pc:docMk/>
            <pc:sldMk cId="3293632714" sldId="259"/>
            <ac:spMk id="2" creationId="{E62E9445-9B08-459B-56A5-84B2846B9E31}"/>
          </ac:spMkLst>
        </pc:spChg>
        <pc:spChg chg="mod">
          <ac:chgData name="Liz Apostolos" userId="c69520ae-cce3-44ef-95ef-20d1da203a52" providerId="ADAL" clId="{CF54873B-F576-5B51-B219-FE95DDB5E86F}" dt="2026-04-30T19:38:28.704" v="5" actId="1076"/>
          <ac:spMkLst>
            <pc:docMk/>
            <pc:sldMk cId="3293632714" sldId="259"/>
            <ac:spMk id="3" creationId="{F633E583-6791-460D-2C19-E52B4E98CB95}"/>
          </ac:spMkLst>
        </pc:spChg>
        <pc:spChg chg="mod">
          <ac:chgData name="Liz Apostolos" userId="c69520ae-cce3-44ef-95ef-20d1da203a52" providerId="ADAL" clId="{CF54873B-F576-5B51-B219-FE95DDB5E86F}" dt="2026-04-30T19:38:28.704" v="5" actId="1076"/>
          <ac:spMkLst>
            <pc:docMk/>
            <pc:sldMk cId="3293632714" sldId="259"/>
            <ac:spMk id="4" creationId="{B5A6EE08-797F-EB5B-944B-2AC8ADCAC94E}"/>
          </ac:spMkLst>
        </pc:spChg>
        <pc:picChg chg="mod">
          <ac:chgData name="Liz Apostolos" userId="c69520ae-cce3-44ef-95ef-20d1da203a52" providerId="ADAL" clId="{CF54873B-F576-5B51-B219-FE95DDB5E86F}" dt="2026-04-30T19:50:15.206" v="11" actId="1038"/>
          <ac:picMkLst>
            <pc:docMk/>
            <pc:sldMk cId="3293632714" sldId="259"/>
            <ac:picMk id="5" creationId="{9091BC69-3F82-FAAF-6E97-8CF202BC2A99}"/>
          </ac:picMkLst>
        </pc:picChg>
      </pc:sldChg>
      <pc:sldChg chg="addSp modSp">
        <pc:chgData name="Liz Apostolos" userId="c69520ae-cce3-44ef-95ef-20d1da203a52" providerId="ADAL" clId="{CF54873B-F576-5B51-B219-FE95DDB5E86F}" dt="2026-04-30T19:38:18.141" v="3" actId="14826"/>
        <pc:sldMkLst>
          <pc:docMk/>
          <pc:sldMk cId="204726815" sldId="260"/>
        </pc:sldMkLst>
        <pc:picChg chg="add mod">
          <ac:chgData name="Liz Apostolos" userId="c69520ae-cce3-44ef-95ef-20d1da203a52" providerId="ADAL" clId="{CF54873B-F576-5B51-B219-FE95DDB5E86F}" dt="2026-04-30T19:37:58.299" v="2" actId="571"/>
          <ac:picMkLst>
            <pc:docMk/>
            <pc:sldMk cId="204726815" sldId="260"/>
            <ac:picMk id="2" creationId="{F1256ADE-CD79-7348-6CF4-3F38D596AC5E}"/>
          </ac:picMkLst>
        </pc:picChg>
        <pc:picChg chg="mod">
          <ac:chgData name="Liz Apostolos" userId="c69520ae-cce3-44ef-95ef-20d1da203a52" providerId="ADAL" clId="{CF54873B-F576-5B51-B219-FE95DDB5E86F}" dt="2026-04-30T19:38:18.141" v="3" actId="14826"/>
          <ac:picMkLst>
            <pc:docMk/>
            <pc:sldMk cId="204726815" sldId="260"/>
            <ac:picMk id="3" creationId="{4179A91D-8764-56AF-7049-C04BE928044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BC7FB504-D522-1723-E3D2-A6368A196FF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472240" y="8008110"/>
            <a:ext cx="1668434" cy="921951"/>
          </a:xfrm>
        </p:spPr>
        <p:txBody>
          <a:bodyPr/>
          <a:lstStyle/>
          <a:p>
            <a:r>
              <a:rPr lang="en-US" dirty="0"/>
              <a:t>logo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B3D56243-8ECD-31D6-3CA1-3104876ED76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051983" y="8008110"/>
            <a:ext cx="1668434" cy="921951"/>
          </a:xfrm>
        </p:spPr>
        <p:txBody>
          <a:bodyPr/>
          <a:lstStyle/>
          <a:p>
            <a:r>
              <a:rPr lang="en-US" dirty="0"/>
              <a:t>logo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69648B9E-5B47-45FB-CDB2-8014D543645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1726" y="8008110"/>
            <a:ext cx="1668434" cy="921951"/>
          </a:xfrm>
        </p:spPr>
        <p:txBody>
          <a:bodyPr/>
          <a:lstStyle/>
          <a:p>
            <a:r>
              <a:rPr lang="en-US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414410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97938724-69FA-C3FE-52A4-9AE66EFD3D6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830124" y="6407248"/>
            <a:ext cx="1359065" cy="821675"/>
          </a:xfrm>
        </p:spPr>
        <p:txBody>
          <a:bodyPr/>
          <a:lstStyle/>
          <a:p>
            <a:r>
              <a:rPr lang="en-US" dirty="0"/>
              <a:t>logo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73891886-C393-4C9C-CA62-857108C90C1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830124" y="7343422"/>
            <a:ext cx="1359065" cy="821675"/>
          </a:xfrm>
        </p:spPr>
        <p:txBody>
          <a:bodyPr/>
          <a:lstStyle/>
          <a:p>
            <a:r>
              <a:rPr lang="en-US" dirty="0"/>
              <a:t>logo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73A3ACB4-27F9-0E34-5B24-76E39EB557A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830124" y="8270688"/>
            <a:ext cx="1359065" cy="821675"/>
          </a:xfrm>
        </p:spPr>
        <p:txBody>
          <a:bodyPr/>
          <a:lstStyle/>
          <a:p>
            <a:r>
              <a:rPr lang="en-US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614976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6664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AE6170B-6DC3-1141-9545-CB1820F42C51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5866644-1F95-2A4D-8100-E78C6D3A4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90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6" r:id="rId2"/>
    <p:sldLayoutId id="2147483675" r:id="rId3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3B0089-573B-D7B6-7C39-F48A3C9940D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7772400" cy="1010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716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79A91D-8764-56AF-7049-C04BE928044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26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091BC69-3F82-FAAF-6E97-8CF202BC2A9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E62E9445-9B08-459B-56A5-84B2846B9E3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472240" y="7651649"/>
            <a:ext cx="1668434" cy="921951"/>
          </a:xfrm>
        </p:spPr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33E583-6791-460D-2C19-E52B4E98CB9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051983" y="7651649"/>
            <a:ext cx="1668434" cy="92195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5A6EE08-797F-EB5B-944B-2AC8ADCAC94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1726" y="7651649"/>
            <a:ext cx="1668434" cy="92195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6327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536ec5d-6d26-4ebb-9bd0-dca682ac6248" xsi:nil="true"/>
    <lcf76f155ced4ddcb4097134ff3c332f xmlns="c7a2e245-a40a-43b3-9a47-ae6e53c6e94b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CAAFEC7366424EACAE84EB96D38762" ma:contentTypeVersion="19" ma:contentTypeDescription="Create a new document." ma:contentTypeScope="" ma:versionID="99003979e7f922da785e0fb8a4b9d05a">
  <xsd:schema xmlns:xsd="http://www.w3.org/2001/XMLSchema" xmlns:xs="http://www.w3.org/2001/XMLSchema" xmlns:p="http://schemas.microsoft.com/office/2006/metadata/properties" xmlns:ns2="c7a2e245-a40a-43b3-9a47-ae6e53c6e94b" xmlns:ns3="0536ec5d-6d26-4ebb-9bd0-dca682ac6248" targetNamespace="http://schemas.microsoft.com/office/2006/metadata/properties" ma:root="true" ma:fieldsID="2426be01cb91bc068d0187514cb1d9ac" ns2:_="" ns3:_="">
    <xsd:import namespace="c7a2e245-a40a-43b3-9a47-ae6e53c6e94b"/>
    <xsd:import namespace="0536ec5d-6d26-4ebb-9bd0-dca682ac624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a2e245-a40a-43b3-9a47-ae6e53c6e9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af71bd6-8ff4-4811-a853-04f05aa24c5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36ec5d-6d26-4ebb-9bd0-dca682ac6248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d2433af-01ba-4fc1-8d0a-50d1ff2dfba8}" ma:internalName="TaxCatchAll" ma:showField="CatchAllData" ma:web="0536ec5d-6d26-4ebb-9bd0-dca682ac624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83A4EB8-056D-4CBE-8B5C-45BC7E411048}">
  <ds:schemaRefs>
    <ds:schemaRef ds:uri="http://www.w3.org/XML/1998/namespace"/>
    <ds:schemaRef ds:uri="http://purl.org/dc/terms/"/>
    <ds:schemaRef ds:uri="0536ec5d-6d26-4ebb-9bd0-dca682ac6248"/>
    <ds:schemaRef ds:uri="c7a2e245-a40a-43b3-9a47-ae6e53c6e94b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F8BC0AE-E329-4DC4-A4D0-FF5B5742C83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9C56925-F89F-43E6-B294-F885691519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7a2e245-a40a-43b3-9a47-ae6e53c6e94b"/>
    <ds:schemaRef ds:uri="0536ec5d-6d26-4ebb-9bd0-dca682ac624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</TotalTime>
  <Words>0</Words>
  <Application>Microsoft Office PowerPoint</Application>
  <PresentationFormat>Custom</PresentationFormat>
  <Paragraphs>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Jasmin Honeywood-Ralph</dc:creator>
  <cp:lastModifiedBy>Liz Apostolos</cp:lastModifiedBy>
  <cp:revision>27</cp:revision>
  <dcterms:created xsi:type="dcterms:W3CDTF">2026-03-09T20:25:20Z</dcterms:created>
  <dcterms:modified xsi:type="dcterms:W3CDTF">2026-04-30T20:19:55Z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0x010100E6CAAFEC7366424EACAE84EB96D38762</vt:lpwstr>
  </property>
  <property fmtid="{D5CDD505-2E9C-101B-9397-08002B2CF9AE}" pid="3" name="MediaServiceImageTags">
    <vt:lpwstr/>
  </property>
</Properties>
</file>