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9" r:id="rId6"/>
    <p:sldId id="266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EE004-502A-2D4E-933C-FAC195BB20CC}" v="12" dt="2026-04-30T19:12:29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6"/>
  </p:normalViewPr>
  <p:slideViewPr>
    <p:cSldViewPr snapToGrid="0">
      <p:cViewPr varScale="1">
        <p:scale>
          <a:sx n="82" d="100"/>
          <a:sy n="82" d="100"/>
        </p:scale>
        <p:origin x="3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postolos" userId="c69520ae-cce3-44ef-95ef-20d1da203a52" providerId="ADAL" clId="{CF54873B-F576-5B51-B219-FE95DDB5E86F}"/>
    <pc:docChg chg="undo custSel modSld">
      <pc:chgData name="Liz Apostolos" userId="c69520ae-cce3-44ef-95ef-20d1da203a52" providerId="ADAL" clId="{CF54873B-F576-5B51-B219-FE95DDB5E86F}" dt="2026-04-30T19:12:29.301" v="14" actId="14826"/>
      <pc:docMkLst>
        <pc:docMk/>
      </pc:docMkLst>
      <pc:sldChg chg="modSp">
        <pc:chgData name="Liz Apostolos" userId="c69520ae-cce3-44ef-95ef-20d1da203a52" providerId="ADAL" clId="{CF54873B-F576-5B51-B219-FE95DDB5E86F}" dt="2026-04-30T19:12:10.319" v="10" actId="14826"/>
        <pc:sldMkLst>
          <pc:docMk/>
          <pc:sldMk cId="3398716895" sldId="257"/>
        </pc:sldMkLst>
        <pc:picChg chg="mod">
          <ac:chgData name="Liz Apostolos" userId="c69520ae-cce3-44ef-95ef-20d1da203a52" providerId="ADAL" clId="{CF54873B-F576-5B51-B219-FE95DDB5E86F}" dt="2026-04-30T19:12:10.319" v="10" actId="14826"/>
          <ac:picMkLst>
            <pc:docMk/>
            <pc:sldMk cId="3398716895" sldId="257"/>
            <ac:picMk id="4" creationId="{AF245889-9EBF-9429-739A-18326D15A7A8}"/>
          </ac:picMkLst>
        </pc:picChg>
      </pc:sldChg>
      <pc:sldChg chg="addSp modSp mod">
        <pc:chgData name="Liz Apostolos" userId="c69520ae-cce3-44ef-95ef-20d1da203a52" providerId="ADAL" clId="{CF54873B-F576-5B51-B219-FE95DDB5E86F}" dt="2026-04-30T19:12:29.301" v="14" actId="14826"/>
        <pc:sldMkLst>
          <pc:docMk/>
          <pc:sldMk cId="577108829" sldId="266"/>
        </pc:sldMkLst>
        <pc:spChg chg="mod">
          <ac:chgData name="Liz Apostolos" userId="c69520ae-cce3-44ef-95ef-20d1da203a52" providerId="ADAL" clId="{CF54873B-F576-5B51-B219-FE95DDB5E86F}" dt="2026-04-30T18:54:45.918" v="9" actId="1076"/>
          <ac:spMkLst>
            <pc:docMk/>
            <pc:sldMk cId="577108829" sldId="266"/>
            <ac:spMk id="2" creationId="{17D8F193-A8B5-B8D9-E051-2C9429B06A86}"/>
          </ac:spMkLst>
        </pc:spChg>
        <pc:spChg chg="mod">
          <ac:chgData name="Liz Apostolos" userId="c69520ae-cce3-44ef-95ef-20d1da203a52" providerId="ADAL" clId="{CF54873B-F576-5B51-B219-FE95DDB5E86F}" dt="2026-04-30T18:54:45.918" v="9" actId="1076"/>
          <ac:spMkLst>
            <pc:docMk/>
            <pc:sldMk cId="577108829" sldId="266"/>
            <ac:spMk id="3" creationId="{2E73D0AB-AC9A-BFDE-48B5-F80C824D1136}"/>
          </ac:spMkLst>
        </pc:spChg>
        <pc:spChg chg="mod">
          <ac:chgData name="Liz Apostolos" userId="c69520ae-cce3-44ef-95ef-20d1da203a52" providerId="ADAL" clId="{CF54873B-F576-5B51-B219-FE95DDB5E86F}" dt="2026-04-30T18:54:45.918" v="9" actId="1076"/>
          <ac:spMkLst>
            <pc:docMk/>
            <pc:sldMk cId="577108829" sldId="266"/>
            <ac:spMk id="4" creationId="{79FD4DCC-407C-2AF3-9CF9-C8D2F169175F}"/>
          </ac:spMkLst>
        </pc:spChg>
        <pc:picChg chg="add mod">
          <ac:chgData name="Liz Apostolos" userId="c69520ae-cce3-44ef-95ef-20d1da203a52" providerId="ADAL" clId="{CF54873B-F576-5B51-B219-FE95DDB5E86F}" dt="2026-04-30T18:54:20.209" v="5" actId="571"/>
          <ac:picMkLst>
            <pc:docMk/>
            <pc:sldMk cId="577108829" sldId="266"/>
            <ac:picMk id="5" creationId="{A4D274DD-B6BE-FF92-ACBA-73968C77A085}"/>
          </ac:picMkLst>
        </pc:picChg>
        <pc:picChg chg="mod">
          <ac:chgData name="Liz Apostolos" userId="c69520ae-cce3-44ef-95ef-20d1da203a52" providerId="ADAL" clId="{CF54873B-F576-5B51-B219-FE95DDB5E86F}" dt="2026-04-30T19:12:29.301" v="14" actId="14826"/>
          <ac:picMkLst>
            <pc:docMk/>
            <pc:sldMk cId="577108829" sldId="266"/>
            <ac:picMk id="6" creationId="{F5449FA2-4830-0FD9-827C-AEC6B0A20A56}"/>
          </ac:picMkLst>
        </pc:picChg>
      </pc:sldChg>
      <pc:sldChg chg="addSp modSp">
        <pc:chgData name="Liz Apostolos" userId="c69520ae-cce3-44ef-95ef-20d1da203a52" providerId="ADAL" clId="{CF54873B-F576-5B51-B219-FE95DDB5E86F}" dt="2026-04-30T19:12:20.399" v="13" actId="14826"/>
        <pc:sldMkLst>
          <pc:docMk/>
          <pc:sldMk cId="1557684096" sldId="269"/>
        </pc:sldMkLst>
        <pc:picChg chg="add mod">
          <ac:chgData name="Liz Apostolos" userId="c69520ae-cce3-44ef-95ef-20d1da203a52" providerId="ADAL" clId="{CF54873B-F576-5B51-B219-FE95DDB5E86F}" dt="2026-04-30T18:54:08.610" v="2" actId="571"/>
          <ac:picMkLst>
            <pc:docMk/>
            <pc:sldMk cId="1557684096" sldId="269"/>
            <ac:picMk id="3" creationId="{D6C17036-642C-BD21-135F-69677D6B35F3}"/>
          </ac:picMkLst>
        </pc:picChg>
        <pc:picChg chg="add mod">
          <ac:chgData name="Liz Apostolos" userId="c69520ae-cce3-44ef-95ef-20d1da203a52" providerId="ADAL" clId="{CF54873B-F576-5B51-B219-FE95DDB5E86F}" dt="2026-04-30T19:12:14.846" v="12" actId="571"/>
          <ac:picMkLst>
            <pc:docMk/>
            <pc:sldMk cId="1557684096" sldId="269"/>
            <ac:picMk id="3" creationId="{E598A382-AF4B-1B14-A855-A78CBA09E031}"/>
          </ac:picMkLst>
        </pc:picChg>
        <pc:picChg chg="mod">
          <ac:chgData name="Liz Apostolos" userId="c69520ae-cce3-44ef-95ef-20d1da203a52" providerId="ADAL" clId="{CF54873B-F576-5B51-B219-FE95DDB5E86F}" dt="2026-04-30T19:12:20.399" v="13" actId="14826"/>
          <ac:picMkLst>
            <pc:docMk/>
            <pc:sldMk cId="1557684096" sldId="269"/>
            <ac:picMk id="4" creationId="{962D713B-CCC6-C275-7A8D-124183EFB3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72240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983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726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14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4072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3434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2706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5571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4933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4205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487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E2BE3-4F61-4E98-F23A-3A2C2BB04A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34092" y="7977221"/>
            <a:ext cx="2188789" cy="746977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002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8" r:id="rId3"/>
    <p:sldLayoutId id="2147483677" r:id="rId4"/>
    <p:sldLayoutId id="2147483675" r:id="rId5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45889-9EBF-9429-739A-18326D15A7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D713B-CCC6-C275-7A8D-124183EF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A5DDE0-FC59-04B9-6B83-9E2C1C9767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49FA2-4830-0FD9-827C-AEC6B0A2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7D8F193-A8B5-B8D9-E051-2C9429B06A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0124" y="6030206"/>
            <a:ext cx="1359065" cy="8216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D0AB-AC9A-BFDE-48B5-F80C824D11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0124" y="6966380"/>
            <a:ext cx="1359065" cy="8216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FD4DCC-407C-2AF3-9CF9-C8D2F16917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30124" y="7893646"/>
            <a:ext cx="1359065" cy="821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461823-90A5-42F1-BEEF-E9F5B1DF36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F99CA-68FA-47DA-9C2E-A7033B14A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416D37-6136-4CA3-B12B-D655396AE3B5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0536ec5d-6d26-4ebb-9bd0-dca682ac6248"/>
    <ds:schemaRef ds:uri="c7a2e245-a40a-43b3-9a47-ae6e53c6e9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Liz Apostolos</cp:lastModifiedBy>
  <cp:revision>38</cp:revision>
  <cp:lastPrinted>2026-03-09T22:40:11Z</cp:lastPrinted>
  <dcterms:created xsi:type="dcterms:W3CDTF">2026-03-09T20:25:20Z</dcterms:created>
  <dcterms:modified xsi:type="dcterms:W3CDTF">2026-04-30T19:12:32Z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