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2" r:id="rId5"/>
    <p:sldId id="263" r:id="rId6"/>
    <p:sldId id="259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D2C348-69DE-6640-B407-89AF654209E4}" v="18" dt="2026-04-30T19:06:50.6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3"/>
    <p:restoredTop sz="94726"/>
  </p:normalViewPr>
  <p:slideViewPr>
    <p:cSldViewPr snapToGrid="0">
      <p:cViewPr varScale="1">
        <p:scale>
          <a:sx n="82" d="100"/>
          <a:sy n="82" d="100"/>
        </p:scale>
        <p:origin x="33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 Apostolos" userId="c69520ae-cce3-44ef-95ef-20d1da203a52" providerId="ADAL" clId="{CF54873B-F576-5B51-B219-FE95DDB5E86F}"/>
    <pc:docChg chg="undo custSel delSld modSld">
      <pc:chgData name="Liz Apostolos" userId="c69520ae-cce3-44ef-95ef-20d1da203a52" providerId="ADAL" clId="{CF54873B-F576-5B51-B219-FE95DDB5E86F}" dt="2026-04-30T19:06:50.604" v="20" actId="14826"/>
      <pc:docMkLst>
        <pc:docMk/>
      </pc:docMkLst>
      <pc:sldChg chg="addSp modSp">
        <pc:chgData name="Liz Apostolos" userId="c69520ae-cce3-44ef-95ef-20d1da203a52" providerId="ADAL" clId="{CF54873B-F576-5B51-B219-FE95DDB5E86F}" dt="2026-04-30T19:06:50.604" v="20" actId="14826"/>
        <pc:sldMkLst>
          <pc:docMk/>
          <pc:sldMk cId="3293632714" sldId="259"/>
        </pc:sldMkLst>
        <pc:picChg chg="mod">
          <ac:chgData name="Liz Apostolos" userId="c69520ae-cce3-44ef-95ef-20d1da203a52" providerId="ADAL" clId="{CF54873B-F576-5B51-B219-FE95DDB5E86F}" dt="2026-04-30T19:06:50.604" v="20" actId="14826"/>
          <ac:picMkLst>
            <pc:docMk/>
            <pc:sldMk cId="3293632714" sldId="259"/>
            <ac:picMk id="5" creationId="{9D368DC4-9220-B8D9-4267-C22D8C81B938}"/>
          </ac:picMkLst>
        </pc:picChg>
        <pc:picChg chg="add mod">
          <ac:chgData name="Liz Apostolos" userId="c69520ae-cce3-44ef-95ef-20d1da203a52" providerId="ADAL" clId="{CF54873B-F576-5B51-B219-FE95DDB5E86F}" dt="2026-04-30T19:03:23.916" v="8" actId="571"/>
          <ac:picMkLst>
            <pc:docMk/>
            <pc:sldMk cId="3293632714" sldId="259"/>
            <ac:picMk id="6" creationId="{553B00E9-6514-123D-D712-A3C974FD1A45}"/>
          </ac:picMkLst>
        </pc:picChg>
        <pc:picChg chg="add mod">
          <ac:chgData name="Liz Apostolos" userId="c69520ae-cce3-44ef-95ef-20d1da203a52" providerId="ADAL" clId="{CF54873B-F576-5B51-B219-FE95DDB5E86F}" dt="2026-04-30T19:03:26.002" v="10" actId="571"/>
          <ac:picMkLst>
            <pc:docMk/>
            <pc:sldMk cId="3293632714" sldId="259"/>
            <ac:picMk id="7" creationId="{39B3AE67-57FC-A953-925B-902FDA6AE507}"/>
          </ac:picMkLst>
        </pc:picChg>
      </pc:sldChg>
      <pc:sldChg chg="addSp modSp">
        <pc:chgData name="Liz Apostolos" userId="c69520ae-cce3-44ef-95ef-20d1da203a52" providerId="ADAL" clId="{CF54873B-F576-5B51-B219-FE95DDB5E86F}" dt="2026-04-30T19:06:30.419" v="14" actId="14826"/>
        <pc:sldMkLst>
          <pc:docMk/>
          <pc:sldMk cId="1968543591" sldId="262"/>
        </pc:sldMkLst>
        <pc:picChg chg="add mod">
          <ac:chgData name="Liz Apostolos" userId="c69520ae-cce3-44ef-95ef-20d1da203a52" providerId="ADAL" clId="{CF54873B-F576-5B51-B219-FE95DDB5E86F}" dt="2026-04-30T19:06:23.253" v="13" actId="571"/>
          <ac:picMkLst>
            <pc:docMk/>
            <pc:sldMk cId="1968543591" sldId="262"/>
            <ac:picMk id="2" creationId="{5E288B4D-0093-4249-6AF6-B0CFF6BE80A1}"/>
          </ac:picMkLst>
        </pc:picChg>
        <pc:picChg chg="mod">
          <ac:chgData name="Liz Apostolos" userId="c69520ae-cce3-44ef-95ef-20d1da203a52" providerId="ADAL" clId="{CF54873B-F576-5B51-B219-FE95DDB5E86F}" dt="2026-04-30T19:06:30.419" v="14" actId="14826"/>
          <ac:picMkLst>
            <pc:docMk/>
            <pc:sldMk cId="1968543591" sldId="262"/>
            <ac:picMk id="3" creationId="{BDC08C54-454B-E43E-246A-B4D076BB8524}"/>
          </ac:picMkLst>
        </pc:picChg>
      </pc:sldChg>
      <pc:sldChg chg="addSp modSp mod">
        <pc:chgData name="Liz Apostolos" userId="c69520ae-cce3-44ef-95ef-20d1da203a52" providerId="ADAL" clId="{CF54873B-F576-5B51-B219-FE95DDB5E86F}" dt="2026-04-30T19:06:41.364" v="19" actId="14826"/>
        <pc:sldMkLst>
          <pc:docMk/>
          <pc:sldMk cId="363343120" sldId="263"/>
        </pc:sldMkLst>
        <pc:picChg chg="add mod">
          <ac:chgData name="Liz Apostolos" userId="c69520ae-cce3-44ef-95ef-20d1da203a52" providerId="ADAL" clId="{CF54873B-F576-5B51-B219-FE95DDB5E86F}" dt="2026-04-30T19:03:05.475" v="2" actId="571"/>
          <ac:picMkLst>
            <pc:docMk/>
            <pc:sldMk cId="363343120" sldId="263"/>
            <ac:picMk id="2" creationId="{25AE80A9-3771-8712-19EA-15D45E6B396E}"/>
          </ac:picMkLst>
        </pc:picChg>
        <pc:picChg chg="add mod">
          <ac:chgData name="Liz Apostolos" userId="c69520ae-cce3-44ef-95ef-20d1da203a52" providerId="ADAL" clId="{CF54873B-F576-5B51-B219-FE95DDB5E86F}" dt="2026-04-30T19:06:35.428" v="16" actId="571"/>
          <ac:picMkLst>
            <pc:docMk/>
            <pc:sldMk cId="363343120" sldId="263"/>
            <ac:picMk id="2" creationId="{655A0170-0364-0595-42E1-D0F5795B7F67}"/>
          </ac:picMkLst>
        </pc:picChg>
        <pc:picChg chg="mod">
          <ac:chgData name="Liz Apostolos" userId="c69520ae-cce3-44ef-95ef-20d1da203a52" providerId="ADAL" clId="{CF54873B-F576-5B51-B219-FE95DDB5E86F}" dt="2026-04-30T19:06:41.364" v="19" actId="14826"/>
          <ac:picMkLst>
            <pc:docMk/>
            <pc:sldMk cId="363343120" sldId="263"/>
            <ac:picMk id="3" creationId="{141A16B0-0653-B570-AA7F-CEE78B88849A}"/>
          </ac:picMkLst>
        </pc:picChg>
      </pc:sldChg>
      <pc:sldChg chg="addSp modSp del">
        <pc:chgData name="Liz Apostolos" userId="c69520ae-cce3-44ef-95ef-20d1da203a52" providerId="ADAL" clId="{CF54873B-F576-5B51-B219-FE95DDB5E86F}" dt="2026-04-30T19:03:19.306" v="6" actId="2696"/>
        <pc:sldMkLst>
          <pc:docMk/>
          <pc:sldMk cId="734036404" sldId="264"/>
        </pc:sldMkLst>
        <pc:picChg chg="add mod">
          <ac:chgData name="Liz Apostolos" userId="c69520ae-cce3-44ef-95ef-20d1da203a52" providerId="ADAL" clId="{CF54873B-F576-5B51-B219-FE95DDB5E86F}" dt="2026-04-30T19:03:12.748" v="5" actId="571"/>
          <ac:picMkLst>
            <pc:docMk/>
            <pc:sldMk cId="734036404" sldId="264"/>
            <ac:picMk id="2" creationId="{E054B41D-BDE0-B8FF-6F79-3DA18D1A98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7FB504-D522-1723-E3D2-A6368A196FF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72240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D56243-8ECD-31D6-3CA1-3104876ED76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51983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9648B9E-5B47-45FB-CDB2-8014D54364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1726" y="8008110"/>
            <a:ext cx="1668434" cy="921951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341441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97938724-69FA-C3FE-52A4-9AE66EFD3D6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830124" y="640724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3891886-C393-4C9C-CA62-857108C90C1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30124" y="7343422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73A3ACB4-27F9-0E34-5B24-76E39EB557A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830124" y="8270688"/>
            <a:ext cx="1359065" cy="821675"/>
          </a:xfrm>
        </p:spPr>
        <p:txBody>
          <a:bodyPr/>
          <a:lstStyle/>
          <a:p>
            <a:r>
              <a:rPr lang="en-US" dirty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61497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664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AE6170B-6DC3-1141-9545-CB1820F42C51}" type="datetimeFigureOut">
              <a:rPr lang="en-US" smtClean="0"/>
              <a:t>4/30/26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866644-1F95-2A4D-8100-E78C6D3A4A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6" r:id="rId2"/>
    <p:sldLayoutId id="2147483675" r:id="rId3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08C54-454B-E43E-246A-B4D076BB85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43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A16B0-0653-B570-AA7F-CEE78B88849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3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368DC4-9220-B8D9-4267-C22D8C81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E62E9445-9B08-459B-56A5-84B2846B9E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33E583-6791-460D-2C19-E52B4E98CB9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A6EE08-797F-EB5B-944B-2AC8ADCAC94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2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536ec5d-6d26-4ebb-9bd0-dca682ac6248" xsi:nil="true"/>
    <lcf76f155ced4ddcb4097134ff3c332f xmlns="c7a2e245-a40a-43b3-9a47-ae6e53c6e94b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CAAFEC7366424EACAE84EB96D38762" ma:contentTypeVersion="19" ma:contentTypeDescription="Create a new document." ma:contentTypeScope="" ma:versionID="99003979e7f922da785e0fb8a4b9d05a">
  <xsd:schema xmlns:xsd="http://www.w3.org/2001/XMLSchema" xmlns:xs="http://www.w3.org/2001/XMLSchema" xmlns:p="http://schemas.microsoft.com/office/2006/metadata/properties" xmlns:ns2="c7a2e245-a40a-43b3-9a47-ae6e53c6e94b" xmlns:ns3="0536ec5d-6d26-4ebb-9bd0-dca682ac6248" targetNamespace="http://schemas.microsoft.com/office/2006/metadata/properties" ma:root="true" ma:fieldsID="2426be01cb91bc068d0187514cb1d9ac" ns2:_="" ns3:_="">
    <xsd:import namespace="c7a2e245-a40a-43b3-9a47-ae6e53c6e94b"/>
    <xsd:import namespace="0536ec5d-6d26-4ebb-9bd0-dca682ac624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2e245-a40a-43b3-9a47-ae6e53c6e9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f71bd6-8ff4-4811-a853-04f05aa24c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6ec5d-6d26-4ebb-9bd0-dca682ac624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2433af-01ba-4fc1-8d0a-50d1ff2dfba8}" ma:internalName="TaxCatchAll" ma:showField="CatchAllData" ma:web="0536ec5d-6d26-4ebb-9bd0-dca682ac624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15A89D5-F5FA-4C40-8CF0-F4522A8ADF8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A4CE5F-8705-4E3A-99FC-698B8BB10B89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536ec5d-6d26-4ebb-9bd0-dca682ac6248"/>
    <ds:schemaRef ds:uri="c7a2e245-a40a-43b3-9a47-ae6e53c6e94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7B0B3C5C-6CDA-456E-B7B8-3BA01F1CC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a2e245-a40a-43b3-9a47-ae6e53c6e94b"/>
    <ds:schemaRef ds:uri="0536ec5d-6d26-4ebb-9bd0-dca682ac6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</TotalTime>
  <Words>0</Words>
  <Application>Microsoft Macintosh PowerPoint</Application>
  <PresentationFormat>Custom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Jasmin Honeywood-Ralph</dc:creator>
  <cp:lastModifiedBy>Liz Apostolos</cp:lastModifiedBy>
  <cp:revision>27</cp:revision>
  <cp:lastPrinted>2026-03-09T22:35:31Z</cp:lastPrinted>
  <dcterms:created xsi:type="dcterms:W3CDTF">2026-03-09T20:25:20Z</dcterms:created>
  <dcterms:modified xsi:type="dcterms:W3CDTF">2026-04-30T19:06:50Z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0x010100E6CAAFEC7366424EACAE84EB96D38762</vt:lpwstr>
  </property>
  <property fmtid="{D5CDD505-2E9C-101B-9397-08002B2CF9AE}" pid="3" name="MediaServiceImageTags">
    <vt:lpwstr/>
  </property>
</Properties>
</file>