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1" r:id="rId5"/>
    <p:sldId id="260" r:id="rId6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0A009D-60E5-F247-A5AD-DB6200687757}" v="8" dt="2026-04-30T19:10:19.878"/>
    <p1510:client id="{931F9E67-37A8-2EE8-56A2-A64EC0D1B7B1}" v="1" dt="2026-04-30T20:14:14.0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/>
    <p:restoredTop sz="94726"/>
  </p:normalViewPr>
  <p:slideViewPr>
    <p:cSldViewPr snapToGrid="0">
      <p:cViewPr varScale="1">
        <p:scale>
          <a:sx n="82" d="100"/>
          <a:sy n="82" d="100"/>
        </p:scale>
        <p:origin x="33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lvia Centimano" userId="S::scentimano@morrealecomm.com::0052b5fb-98c3-46d4-852a-cd149f74b3ac" providerId="AD" clId="Web-{931F9E67-37A8-2EE8-56A2-A64EC0D1B7B1}"/>
    <pc:docChg chg="modSld">
      <pc:chgData name="Silvia Centimano" userId="S::scentimano@morrealecomm.com::0052b5fb-98c3-46d4-852a-cd149f74b3ac" providerId="AD" clId="Web-{931F9E67-37A8-2EE8-56A2-A64EC0D1B7B1}" dt="2026-04-30T20:14:14.042" v="0" actId="14100"/>
      <pc:docMkLst>
        <pc:docMk/>
      </pc:docMkLst>
      <pc:sldChg chg="modSp">
        <pc:chgData name="Silvia Centimano" userId="S::scentimano@morrealecomm.com::0052b5fb-98c3-46d4-852a-cd149f74b3ac" providerId="AD" clId="Web-{931F9E67-37A8-2EE8-56A2-A64EC0D1B7B1}" dt="2026-04-30T20:14:14.042" v="0" actId="14100"/>
        <pc:sldMkLst>
          <pc:docMk/>
          <pc:sldMk cId="3160841836" sldId="261"/>
        </pc:sldMkLst>
        <pc:picChg chg="mod">
          <ac:chgData name="Silvia Centimano" userId="S::scentimano@morrealecomm.com::0052b5fb-98c3-46d4-852a-cd149f74b3ac" providerId="AD" clId="Web-{931F9E67-37A8-2EE8-56A2-A64EC0D1B7B1}" dt="2026-04-30T20:14:14.042" v="0" actId="14100"/>
          <ac:picMkLst>
            <pc:docMk/>
            <pc:sldMk cId="3160841836" sldId="261"/>
            <ac:picMk id="4" creationId="{F7CF2222-B806-5199-9AAC-B82620A3B37D}"/>
          </ac:picMkLst>
        </pc:picChg>
      </pc:sldChg>
    </pc:docChg>
  </pc:docChgLst>
  <pc:docChgLst>
    <pc:chgData name="Liz Apostolos" userId="c69520ae-cce3-44ef-95ef-20d1da203a52" providerId="ADAL" clId="{CF54873B-F576-5B51-B219-FE95DDB5E86F}"/>
    <pc:docChg chg="undo custSel modSld">
      <pc:chgData name="Liz Apostolos" userId="c69520ae-cce3-44ef-95ef-20d1da203a52" providerId="ADAL" clId="{CF54873B-F576-5B51-B219-FE95DDB5E86F}" dt="2026-04-30T19:10:19.878" v="11" actId="14826"/>
      <pc:docMkLst>
        <pc:docMk/>
      </pc:docMkLst>
      <pc:sldChg chg="addSp modSp mod">
        <pc:chgData name="Liz Apostolos" userId="c69520ae-cce3-44ef-95ef-20d1da203a52" providerId="ADAL" clId="{CF54873B-F576-5B51-B219-FE95DDB5E86F}" dt="2026-04-30T19:10:19.878" v="11" actId="14826"/>
        <pc:sldMkLst>
          <pc:docMk/>
          <pc:sldMk cId="3230112813" sldId="260"/>
        </pc:sldMkLst>
        <pc:spChg chg="mod">
          <ac:chgData name="Liz Apostolos" userId="c69520ae-cce3-44ef-95ef-20d1da203a52" providerId="ADAL" clId="{CF54873B-F576-5B51-B219-FE95DDB5E86F}" dt="2026-04-30T19:10:13.621" v="8" actId="1076"/>
          <ac:spMkLst>
            <pc:docMk/>
            <pc:sldMk cId="3230112813" sldId="260"/>
            <ac:spMk id="2" creationId="{30A50FED-5E79-BAE1-CD0A-2235325FE6C7}"/>
          </ac:spMkLst>
        </pc:spChg>
        <pc:spChg chg="mod">
          <ac:chgData name="Liz Apostolos" userId="c69520ae-cce3-44ef-95ef-20d1da203a52" providerId="ADAL" clId="{CF54873B-F576-5B51-B219-FE95DDB5E86F}" dt="2026-04-30T19:10:13.621" v="8" actId="1076"/>
          <ac:spMkLst>
            <pc:docMk/>
            <pc:sldMk cId="3230112813" sldId="260"/>
            <ac:spMk id="3" creationId="{C7CE110D-703E-13EA-19E2-C70A6095A107}"/>
          </ac:spMkLst>
        </pc:spChg>
        <pc:spChg chg="mod">
          <ac:chgData name="Liz Apostolos" userId="c69520ae-cce3-44ef-95ef-20d1da203a52" providerId="ADAL" clId="{CF54873B-F576-5B51-B219-FE95DDB5E86F}" dt="2026-04-30T19:10:13.621" v="8" actId="1076"/>
          <ac:spMkLst>
            <pc:docMk/>
            <pc:sldMk cId="3230112813" sldId="260"/>
            <ac:spMk id="4" creationId="{5D7F9A42-EBA2-79AB-F521-094E12BBF519}"/>
          </ac:spMkLst>
        </pc:spChg>
        <pc:picChg chg="add mod">
          <ac:chgData name="Liz Apostolos" userId="c69520ae-cce3-44ef-95ef-20d1da203a52" providerId="ADAL" clId="{CF54873B-F576-5B51-B219-FE95DDB5E86F}" dt="2026-04-30T19:10:09.688" v="6" actId="571"/>
          <ac:picMkLst>
            <pc:docMk/>
            <pc:sldMk cId="3230112813" sldId="260"/>
            <ac:picMk id="5" creationId="{E232A5AB-344E-C8E2-4561-B833B01E5EB2}"/>
          </ac:picMkLst>
        </pc:picChg>
        <pc:picChg chg="mod">
          <ac:chgData name="Liz Apostolos" userId="c69520ae-cce3-44ef-95ef-20d1da203a52" providerId="ADAL" clId="{CF54873B-F576-5B51-B219-FE95DDB5E86F}" dt="2026-04-30T19:10:19.878" v="11" actId="14826"/>
          <ac:picMkLst>
            <pc:docMk/>
            <pc:sldMk cId="3230112813" sldId="260"/>
            <ac:picMk id="6" creationId="{90A4FB4A-7F20-6E1C-17A8-9F5DDF1CB46D}"/>
          </ac:picMkLst>
        </pc:picChg>
      </pc:sldChg>
      <pc:sldChg chg="addSp modSp">
        <pc:chgData name="Liz Apostolos" userId="c69520ae-cce3-44ef-95ef-20d1da203a52" providerId="ADAL" clId="{CF54873B-F576-5B51-B219-FE95DDB5E86F}" dt="2026-04-30T19:10:06.360" v="4" actId="14826"/>
        <pc:sldMkLst>
          <pc:docMk/>
          <pc:sldMk cId="3160841836" sldId="261"/>
        </pc:sldMkLst>
        <pc:picChg chg="add mod">
          <ac:chgData name="Liz Apostolos" userId="c69520ae-cce3-44ef-95ef-20d1da203a52" providerId="ADAL" clId="{CF54873B-F576-5B51-B219-FE95DDB5E86F}" dt="2026-04-30T19:10:00.858" v="3" actId="571"/>
          <ac:picMkLst>
            <pc:docMk/>
            <pc:sldMk cId="3160841836" sldId="261"/>
            <ac:picMk id="2" creationId="{AA80CE8F-9A41-A218-6EDB-79E0E0F10D48}"/>
          </ac:picMkLst>
        </pc:picChg>
        <pc:picChg chg="mod">
          <ac:chgData name="Liz Apostolos" userId="c69520ae-cce3-44ef-95ef-20d1da203a52" providerId="ADAL" clId="{CF54873B-F576-5B51-B219-FE95DDB5E86F}" dt="2026-04-30T19:10:06.360" v="4" actId="14826"/>
          <ac:picMkLst>
            <pc:docMk/>
            <pc:sldMk cId="3160841836" sldId="261"/>
            <ac:picMk id="4" creationId="{F7CF2222-B806-5199-9AAC-B82620A3B37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BC7FB504-D522-1723-E3D2-A6368A196FF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72240" y="8167769"/>
            <a:ext cx="1668434" cy="921951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B3D56243-8ECD-31D6-3CA1-3104876ED76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51983" y="8167769"/>
            <a:ext cx="1668434" cy="921951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9648B9E-5B47-45FB-CDB2-8014D543645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1726" y="8167769"/>
            <a:ext cx="1668434" cy="921951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414410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97938724-69FA-C3FE-52A4-9AE66EFD3D6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30124" y="6407248"/>
            <a:ext cx="1359065" cy="821675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73891886-C393-4C9C-CA62-857108C90C1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30124" y="7343422"/>
            <a:ext cx="1359065" cy="821675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3A3ACB4-27F9-0E34-5B24-76E39EB557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30124" y="8270688"/>
            <a:ext cx="1359065" cy="821675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614976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664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E6170B-6DC3-1141-9545-CB1820F42C51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866644-1F95-2A4D-8100-E78C6D3A4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0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6" r:id="rId2"/>
    <p:sldLayoutId id="2147483675" r:id="rId3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CF2222-B806-5199-9AAC-B82620A3B3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7772400" cy="1007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41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0A4FB4A-7F20-6E1C-17A8-9F5DDF1CB4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0A50FED-5E79-BAE1-CD0A-2235325FE6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72240" y="7640827"/>
            <a:ext cx="1668434" cy="921951"/>
          </a:xfrm>
        </p:spPr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CE110D-703E-13EA-19E2-C70A6095A10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51983" y="7640827"/>
            <a:ext cx="1668434" cy="92195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7F9A42-EBA2-79AB-F521-094E12BBF51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1726" y="7640827"/>
            <a:ext cx="1668434" cy="92195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12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CAAFEC7366424EACAE84EB96D38762" ma:contentTypeVersion="19" ma:contentTypeDescription="Create a new document." ma:contentTypeScope="" ma:versionID="99003979e7f922da785e0fb8a4b9d05a">
  <xsd:schema xmlns:xsd="http://www.w3.org/2001/XMLSchema" xmlns:xs="http://www.w3.org/2001/XMLSchema" xmlns:p="http://schemas.microsoft.com/office/2006/metadata/properties" xmlns:ns2="c7a2e245-a40a-43b3-9a47-ae6e53c6e94b" xmlns:ns3="0536ec5d-6d26-4ebb-9bd0-dca682ac6248" targetNamespace="http://schemas.microsoft.com/office/2006/metadata/properties" ma:root="true" ma:fieldsID="2426be01cb91bc068d0187514cb1d9ac" ns2:_="" ns3:_="">
    <xsd:import namespace="c7a2e245-a40a-43b3-9a47-ae6e53c6e94b"/>
    <xsd:import namespace="0536ec5d-6d26-4ebb-9bd0-dca682ac62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a2e245-a40a-43b3-9a47-ae6e53c6e9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af71bd6-8ff4-4811-a853-04f05aa24c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36ec5d-6d26-4ebb-9bd0-dca682ac624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d2433af-01ba-4fc1-8d0a-50d1ff2dfba8}" ma:internalName="TaxCatchAll" ma:showField="CatchAllData" ma:web="0536ec5d-6d26-4ebb-9bd0-dca682ac62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536ec5d-6d26-4ebb-9bd0-dca682ac6248" xsi:nil="true"/>
    <lcf76f155ced4ddcb4097134ff3c332f xmlns="c7a2e245-a40a-43b3-9a47-ae6e53c6e94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70607D8-8341-4AC5-8B54-90C12F6A19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94A8D3-0AF5-4676-9E05-9AAC409CE6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a2e245-a40a-43b3-9a47-ae6e53c6e94b"/>
    <ds:schemaRef ds:uri="0536ec5d-6d26-4ebb-9bd0-dca682ac62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543CF6-C0E3-43EE-A120-06F40ECE2CEF}">
  <ds:schemaRefs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0536ec5d-6d26-4ebb-9bd0-dca682ac6248"/>
    <ds:schemaRef ds:uri="c7a2e245-a40a-43b3-9a47-ae6e53c6e94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</TotalTime>
  <Words>0</Words>
  <Application>Microsoft Office PowerPoint</Application>
  <PresentationFormat>Custom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Jasmin Honeywood-Ralph</dc:creator>
  <cp:lastModifiedBy>Liz Apostolos</cp:lastModifiedBy>
  <cp:revision>35</cp:revision>
  <cp:lastPrinted>2026-03-09T22:30:26Z</cp:lastPrinted>
  <dcterms:created xsi:type="dcterms:W3CDTF">2026-03-09T20:25:20Z</dcterms:created>
  <dcterms:modified xsi:type="dcterms:W3CDTF">2026-04-30T20:14:14Z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0x010100E6CAAFEC7366424EACAE84EB96D38762</vt:lpwstr>
  </property>
  <property fmtid="{D5CDD505-2E9C-101B-9397-08002B2CF9AE}" pid="3" name="MediaServiceImageTags">
    <vt:lpwstr/>
  </property>
</Properties>
</file>