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7" r:id="rId5"/>
    <p:sldId id="269" r:id="rId6"/>
    <p:sldId id="266" r:id="rId7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726"/>
  </p:normalViewPr>
  <p:slideViewPr>
    <p:cSldViewPr snapToGrid="0">
      <p:cViewPr varScale="1">
        <p:scale>
          <a:sx n="82" d="100"/>
          <a:sy n="82" d="100"/>
        </p:scale>
        <p:origin x="33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C7FB504-D522-1723-E3D2-A6368A196F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72240" y="8008110"/>
            <a:ext cx="1668434" cy="921951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3D56243-8ECD-31D6-3CA1-3104876ED76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51983" y="8008110"/>
            <a:ext cx="1668434" cy="921951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9648B9E-5B47-45FB-CDB2-8014D543645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1726" y="8008110"/>
            <a:ext cx="1668434" cy="921951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41441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7938724-69FA-C3FE-52A4-9AE66EFD3D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30124" y="6407248"/>
            <a:ext cx="1359065" cy="821675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3891886-C393-4C9C-CA62-857108C90C1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30124" y="7343422"/>
            <a:ext cx="1359065" cy="821675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3A3ACB4-27F9-0E34-5B24-76E39EB557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30124" y="8270688"/>
            <a:ext cx="1359065" cy="821675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61497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7938724-69FA-C3FE-52A4-9AE66EFD3D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30124" y="6557148"/>
            <a:ext cx="1359065" cy="821675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3891886-C393-4C9C-CA62-857108C90C1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30124" y="7493322"/>
            <a:ext cx="1359065" cy="821675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3A3ACB4-27F9-0E34-5B24-76E39EB557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30124" y="8420588"/>
            <a:ext cx="1359065" cy="821675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04879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AE2BE3-4F61-4E98-F23A-3A2C2BB04AB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34092" y="7977221"/>
            <a:ext cx="2188789" cy="746977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90028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66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E6170B-6DC3-1141-9545-CB1820F42C51}" type="datetimeFigureOut">
              <a:rPr lang="en-US" smtClean="0"/>
              <a:t>5/21/26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866644-1F95-2A4D-8100-E78C6D3A4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6" r:id="rId2"/>
    <p:sldLayoutId id="2147483678" r:id="rId3"/>
    <p:sldLayoutId id="2147483677" r:id="rId4"/>
    <p:sldLayoutId id="2147483675" r:id="rId5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6125EE-122A-7B9B-C178-26C2C68FA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16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2D713B-CCC6-C275-7A8D-124183EFB3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4A5DDE0-FC59-04B9-6B83-9E2C1C9767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8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5449FA2-4830-0FD9-827C-AEC6B0A20A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7D8F193-A8B5-B8D9-E051-2C9429B06A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30124" y="6030206"/>
            <a:ext cx="1359065" cy="82167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73D0AB-AC9A-BFDE-48B5-F80C824D11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30124" y="6966380"/>
            <a:ext cx="1359065" cy="8216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9FD4DCC-407C-2AF3-9CF9-C8D2F16917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30124" y="7893646"/>
            <a:ext cx="1359065" cy="821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08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CAAFEC7366424EACAE84EB96D38762" ma:contentTypeVersion="19" ma:contentTypeDescription="Create a new document." ma:contentTypeScope="" ma:versionID="99003979e7f922da785e0fb8a4b9d05a">
  <xsd:schema xmlns:xsd="http://www.w3.org/2001/XMLSchema" xmlns:xs="http://www.w3.org/2001/XMLSchema" xmlns:p="http://schemas.microsoft.com/office/2006/metadata/properties" xmlns:ns2="c7a2e245-a40a-43b3-9a47-ae6e53c6e94b" xmlns:ns3="0536ec5d-6d26-4ebb-9bd0-dca682ac6248" targetNamespace="http://schemas.microsoft.com/office/2006/metadata/properties" ma:root="true" ma:fieldsID="2426be01cb91bc068d0187514cb1d9ac" ns2:_="" ns3:_="">
    <xsd:import namespace="c7a2e245-a40a-43b3-9a47-ae6e53c6e94b"/>
    <xsd:import namespace="0536ec5d-6d26-4ebb-9bd0-dca682ac62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2e245-a40a-43b3-9a47-ae6e53c6e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af71bd6-8ff4-4811-a853-04f05aa24c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36ec5d-6d26-4ebb-9bd0-dca682ac624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2433af-01ba-4fc1-8d0a-50d1ff2dfba8}" ma:internalName="TaxCatchAll" ma:showField="CatchAllData" ma:web="0536ec5d-6d26-4ebb-9bd0-dca682ac62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36ec5d-6d26-4ebb-9bd0-dca682ac6248" xsi:nil="true"/>
    <lcf76f155ced4ddcb4097134ff3c332f xmlns="c7a2e245-a40a-43b3-9a47-ae6e53c6e94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56F99CA-68FA-47DA-9C2E-A7033B14A4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a2e245-a40a-43b3-9a47-ae6e53c6e94b"/>
    <ds:schemaRef ds:uri="0536ec5d-6d26-4ebb-9bd0-dca682ac62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461823-90A5-42F1-BEEF-E9F5B1DF36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416D37-6136-4CA3-B12B-D655396AE3B5}">
  <ds:schemaRefs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0536ec5d-6d26-4ebb-9bd0-dca682ac6248"/>
    <ds:schemaRef ds:uri="c7a2e245-a40a-43b3-9a47-ae6e53c6e94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</TotalTime>
  <Words>0</Words>
  <Application>Microsoft Macintosh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Jasmin Honeywood-Ralph</dc:creator>
  <cp:lastModifiedBy>Jasmin Honeywood-Ralph</cp:lastModifiedBy>
  <cp:revision>40</cp:revision>
  <cp:lastPrinted>2026-03-09T22:40:11Z</cp:lastPrinted>
  <dcterms:created xsi:type="dcterms:W3CDTF">2026-03-09T20:25:20Z</dcterms:created>
  <dcterms:modified xsi:type="dcterms:W3CDTF">2026-05-21T17:22:40Z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0x010100E6CAAFEC7366424EACAE84EB96D38762</vt:lpwstr>
  </property>
  <property fmtid="{D5CDD505-2E9C-101B-9397-08002B2CF9AE}" pid="3" name="MediaServiceImageTags">
    <vt:lpwstr/>
  </property>
</Properties>
</file>