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8"/>
  </p:notesMasterIdLst>
  <p:sldIdLst>
    <p:sldId id="263" r:id="rId5"/>
    <p:sldId id="264" r:id="rId6"/>
    <p:sldId id="260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D787C9-02FC-8D4C-B427-B444C2B449A1}" v="9" dt="2026-04-30T19:21:38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26"/>
  </p:normalViewPr>
  <p:slideViewPr>
    <p:cSldViewPr snapToGrid="0">
      <p:cViewPr varScale="1">
        <p:scale>
          <a:sx n="82" d="100"/>
          <a:sy n="82" d="100"/>
        </p:scale>
        <p:origin x="3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postolos" userId="c69520ae-cce3-44ef-95ef-20d1da203a52" providerId="ADAL" clId="{CF54873B-F576-5B51-B219-FE95DDB5E86F}"/>
    <pc:docChg chg="modSld">
      <pc:chgData name="Liz Apostolos" userId="c69520ae-cce3-44ef-95ef-20d1da203a52" providerId="ADAL" clId="{CF54873B-F576-5B51-B219-FE95DDB5E86F}" dt="2026-04-30T19:21:42.552" v="9" actId="1076"/>
      <pc:docMkLst>
        <pc:docMk/>
      </pc:docMkLst>
      <pc:sldChg chg="addSp modSp mod">
        <pc:chgData name="Liz Apostolos" userId="c69520ae-cce3-44ef-95ef-20d1da203a52" providerId="ADAL" clId="{CF54873B-F576-5B51-B219-FE95DDB5E86F}" dt="2026-04-30T19:21:42.552" v="9" actId="1076"/>
        <pc:sldMkLst>
          <pc:docMk/>
          <pc:sldMk cId="3230112813" sldId="260"/>
        </pc:sldMkLst>
        <pc:spChg chg="mod">
          <ac:chgData name="Liz Apostolos" userId="c69520ae-cce3-44ef-95ef-20d1da203a52" providerId="ADAL" clId="{CF54873B-F576-5B51-B219-FE95DDB5E86F}" dt="2026-04-30T19:21:42.552" v="9" actId="1076"/>
          <ac:spMkLst>
            <pc:docMk/>
            <pc:sldMk cId="3230112813" sldId="260"/>
            <ac:spMk id="2" creationId="{30A50FED-5E79-BAE1-CD0A-2235325FE6C7}"/>
          </ac:spMkLst>
        </pc:spChg>
        <pc:spChg chg="mod">
          <ac:chgData name="Liz Apostolos" userId="c69520ae-cce3-44ef-95ef-20d1da203a52" providerId="ADAL" clId="{CF54873B-F576-5B51-B219-FE95DDB5E86F}" dt="2026-04-30T19:21:42.552" v="9" actId="1076"/>
          <ac:spMkLst>
            <pc:docMk/>
            <pc:sldMk cId="3230112813" sldId="260"/>
            <ac:spMk id="3" creationId="{C7CE110D-703E-13EA-19E2-C70A6095A107}"/>
          </ac:spMkLst>
        </pc:spChg>
        <pc:spChg chg="mod">
          <ac:chgData name="Liz Apostolos" userId="c69520ae-cce3-44ef-95ef-20d1da203a52" providerId="ADAL" clId="{CF54873B-F576-5B51-B219-FE95DDB5E86F}" dt="2026-04-30T19:21:42.552" v="9" actId="1076"/>
          <ac:spMkLst>
            <pc:docMk/>
            <pc:sldMk cId="3230112813" sldId="260"/>
            <ac:spMk id="4" creationId="{5D7F9A42-EBA2-79AB-F521-094E12BBF519}"/>
          </ac:spMkLst>
        </pc:spChg>
        <pc:picChg chg="add mod">
          <ac:chgData name="Liz Apostolos" userId="c69520ae-cce3-44ef-95ef-20d1da203a52" providerId="ADAL" clId="{CF54873B-F576-5B51-B219-FE95DDB5E86F}" dt="2026-04-30T19:21:33.568" v="7" actId="571"/>
          <ac:picMkLst>
            <pc:docMk/>
            <pc:sldMk cId="3230112813" sldId="260"/>
            <ac:picMk id="5" creationId="{2D608BB9-0E4F-EAFB-1037-A3741E8F44AE}"/>
          </ac:picMkLst>
        </pc:picChg>
        <pc:picChg chg="mod">
          <ac:chgData name="Liz Apostolos" userId="c69520ae-cce3-44ef-95ef-20d1da203a52" providerId="ADAL" clId="{CF54873B-F576-5B51-B219-FE95DDB5E86F}" dt="2026-04-30T19:21:38.574" v="8" actId="14826"/>
          <ac:picMkLst>
            <pc:docMk/>
            <pc:sldMk cId="3230112813" sldId="260"/>
            <ac:picMk id="6" creationId="{2CDCDCB3-AE7E-01C1-E6C3-0F733F1AFF99}"/>
          </ac:picMkLst>
        </pc:picChg>
      </pc:sldChg>
      <pc:sldChg chg="addSp modSp">
        <pc:chgData name="Liz Apostolos" userId="c69520ae-cce3-44ef-95ef-20d1da203a52" providerId="ADAL" clId="{CF54873B-F576-5B51-B219-FE95DDB5E86F}" dt="2026-04-30T19:21:20.729" v="2" actId="14826"/>
        <pc:sldMkLst>
          <pc:docMk/>
          <pc:sldMk cId="1367008435" sldId="263"/>
        </pc:sldMkLst>
        <pc:picChg chg="add mod">
          <ac:chgData name="Liz Apostolos" userId="c69520ae-cce3-44ef-95ef-20d1da203a52" providerId="ADAL" clId="{CF54873B-F576-5B51-B219-FE95DDB5E86F}" dt="2026-04-30T19:21:13.517" v="1" actId="571"/>
          <ac:picMkLst>
            <pc:docMk/>
            <pc:sldMk cId="1367008435" sldId="263"/>
            <ac:picMk id="2" creationId="{D789F936-DCFA-F6A9-76FB-2CF53938E025}"/>
          </ac:picMkLst>
        </pc:picChg>
        <pc:picChg chg="mod">
          <ac:chgData name="Liz Apostolos" userId="c69520ae-cce3-44ef-95ef-20d1da203a52" providerId="ADAL" clId="{CF54873B-F576-5B51-B219-FE95DDB5E86F}" dt="2026-04-30T19:21:20.729" v="2" actId="14826"/>
          <ac:picMkLst>
            <pc:docMk/>
            <pc:sldMk cId="1367008435" sldId="263"/>
            <ac:picMk id="4" creationId="{2B609E9E-143D-0DE2-D94F-D49C2A732A0D}"/>
          </ac:picMkLst>
        </pc:picChg>
      </pc:sldChg>
      <pc:sldChg chg="addSp modSp">
        <pc:chgData name="Liz Apostolos" userId="c69520ae-cce3-44ef-95ef-20d1da203a52" providerId="ADAL" clId="{CF54873B-F576-5B51-B219-FE95DDB5E86F}" dt="2026-04-30T19:21:29.316" v="5" actId="14826"/>
        <pc:sldMkLst>
          <pc:docMk/>
          <pc:sldMk cId="1578420848" sldId="264"/>
        </pc:sldMkLst>
        <pc:picChg chg="add mod">
          <ac:chgData name="Liz Apostolos" userId="c69520ae-cce3-44ef-95ef-20d1da203a52" providerId="ADAL" clId="{CF54873B-F576-5B51-B219-FE95DDB5E86F}" dt="2026-04-30T19:21:24.594" v="4" actId="571"/>
          <ac:picMkLst>
            <pc:docMk/>
            <pc:sldMk cId="1578420848" sldId="264"/>
            <ac:picMk id="2" creationId="{F5E577F3-4356-F75E-A8F7-9D0C4DC99AD7}"/>
          </ac:picMkLst>
        </pc:picChg>
        <pc:picChg chg="mod">
          <ac:chgData name="Liz Apostolos" userId="c69520ae-cce3-44ef-95ef-20d1da203a52" providerId="ADAL" clId="{CF54873B-F576-5B51-B219-FE95DDB5E86F}" dt="2026-04-30T19:21:29.316" v="5" actId="14826"/>
          <ac:picMkLst>
            <pc:docMk/>
            <pc:sldMk cId="1578420848" sldId="264"/>
            <ac:picMk id="3" creationId="{96D51300-5DFF-5FAA-C8EA-6849693478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EDC70-AB2E-1144-8B54-3E62C0262858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9943-4C30-B243-A889-10DFB9301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8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2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17022" y="8602190"/>
            <a:ext cx="1378871" cy="76194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96765" y="8602190"/>
            <a:ext cx="1378871" cy="76194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6508" y="8602190"/>
            <a:ext cx="1378871" cy="76194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4369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5" y="6407249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5" y="7343423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5" y="8270689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9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76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09E9E-143D-0DE2-D94F-D49C2A73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51300-5DFF-5FAA-C8EA-68496934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DCDCB3-AE7E-01C1-E6C3-0F733F1A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50FED-5E79-BAE1-CD0A-2235325FE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17022" y="7703288"/>
            <a:ext cx="1378871" cy="76194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E110D-703E-13EA-19E2-C70A6095A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6765" y="7703288"/>
            <a:ext cx="1378871" cy="76194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F9A42-EBA2-79AB-F521-094E12BBF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6508" y="7703288"/>
            <a:ext cx="1378871" cy="7619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3CA1C6-877E-4EE3-932F-C7275A03A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FD4C7-3ACC-4161-A306-E8B92142A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0E3A1-88E7-4C5D-93D8-84A8D67E87BC}">
  <ds:schemaRefs>
    <ds:schemaRef ds:uri="c7a2e245-a40a-43b3-9a47-ae6e53c6e94b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0536ec5d-6d26-4ebb-9bd0-dca682ac6248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45</cp:revision>
  <cp:lastPrinted>2026-03-09T22:24:54Z</cp:lastPrinted>
  <dcterms:created xsi:type="dcterms:W3CDTF">2026-03-09T20:25:20Z</dcterms:created>
  <dcterms:modified xsi:type="dcterms:W3CDTF">2026-04-30T19:21:42Z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