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0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107AA-BBFA-464E-A815-58DDF9DF248D}" v="4" dt="2026-04-30T19:26:18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726"/>
  </p:normalViewPr>
  <p:slideViewPr>
    <p:cSldViewPr snapToGrid="0">
      <p:cViewPr varScale="1">
        <p:scale>
          <a:sx n="82" d="100"/>
          <a:sy n="82" d="100"/>
        </p:scale>
        <p:origin x="3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7FB504-D522-1723-E3D2-A6368A196F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72240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56243-8ECD-31D6-3CA1-3104876ED7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983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648B9E-5B47-45FB-CDB2-8014D54364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726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144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4072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3434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2706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149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6170B-6DC3-1141-9545-CB1820F42C51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2B8F4-CBF1-E75B-630E-C8B821C37D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85B0EA-D786-E799-906A-6F3C3DE8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A50FED-5E79-BAE1-CD0A-2235325FE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240" y="7997287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E110D-703E-13EA-19E2-C70A6095A1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983" y="7997287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7F9A42-EBA2-79AB-F521-094E12BBF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726" y="7997287"/>
            <a:ext cx="1668434" cy="9219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6ec5d-6d26-4ebb-9bd0-dca682ac6248" xsi:nil="true"/>
    <lcf76f155ced4ddcb4097134ff3c332f xmlns="c7a2e245-a40a-43b3-9a47-ae6e53c6e9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AAFEC7366424EACAE84EB96D38762" ma:contentTypeVersion="19" ma:contentTypeDescription="Create a new document." ma:contentTypeScope="" ma:versionID="99003979e7f922da785e0fb8a4b9d05a">
  <xsd:schema xmlns:xsd="http://www.w3.org/2001/XMLSchema" xmlns:xs="http://www.w3.org/2001/XMLSchema" xmlns:p="http://schemas.microsoft.com/office/2006/metadata/properties" xmlns:ns2="c7a2e245-a40a-43b3-9a47-ae6e53c6e94b" xmlns:ns3="0536ec5d-6d26-4ebb-9bd0-dca682ac6248" targetNamespace="http://schemas.microsoft.com/office/2006/metadata/properties" ma:root="true" ma:fieldsID="2426be01cb91bc068d0187514cb1d9ac" ns2:_="" ns3:_="">
    <xsd:import namespace="c7a2e245-a40a-43b3-9a47-ae6e53c6e94b"/>
    <xsd:import namespace="0536ec5d-6d26-4ebb-9bd0-dca682ac6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2e245-a40a-43b3-9a47-ae6e53c6e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71bd6-8ff4-4811-a853-04f05aa24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6ec5d-6d26-4ebb-9bd0-dca682ac6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433af-01ba-4fc1-8d0a-50d1ff2dfba8}" ma:internalName="TaxCatchAll" ma:showField="CatchAllData" ma:web="0536ec5d-6d26-4ebb-9bd0-dca682ac6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13EC4-2D67-4AA3-B552-3D040291AE03}">
  <ds:schemaRefs>
    <ds:schemaRef ds:uri="http://schemas.microsoft.com/office/2006/metadata/properties"/>
    <ds:schemaRef ds:uri="http://schemas.microsoft.com/office/infopath/2007/PartnerControls"/>
    <ds:schemaRef ds:uri="0536ec5d-6d26-4ebb-9bd0-dca682ac6248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c7a2e245-a40a-43b3-9a47-ae6e53c6e94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DAAA211-A77D-4723-A6B0-59021454E4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B27E8-D680-4B0D-B4A2-7B0524434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2e245-a40a-43b3-9a47-ae6e53c6e94b"/>
    <ds:schemaRef ds:uri="0536ec5d-6d26-4ebb-9bd0-dca682ac6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Honeywood-Ralph</dc:creator>
  <cp:lastModifiedBy>Silvia Centimano</cp:lastModifiedBy>
  <cp:revision>35</cp:revision>
  <cp:lastPrinted>2026-03-09T22:33:25Z</cp:lastPrinted>
  <dcterms:created xsi:type="dcterms:W3CDTF">2026-03-09T20:25:20Z</dcterms:created>
  <dcterms:modified xsi:type="dcterms:W3CDTF">2026-05-28T15:17:26Z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0x010100E6CAAFEC7366424EACAE84EB96D38762</vt:lpwstr>
  </property>
  <property fmtid="{D5CDD505-2E9C-101B-9397-08002B2CF9AE}" pid="3" name="MediaServiceImageTags">
    <vt:lpwstr/>
  </property>
</Properties>
</file>